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76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0B975B0-DFFD-439E-B48A-7DBDC6530DA1}"/>
              </a:ext>
            </a:extLst>
          </p:cNvPr>
          <p:cNvSpPr txBox="1"/>
          <p:nvPr userDrawn="1"/>
        </p:nvSpPr>
        <p:spPr>
          <a:xfrm>
            <a:off x="0" y="-6893"/>
            <a:ext cx="12192000" cy="720000"/>
          </a:xfrm>
          <a:prstGeom prst="rect">
            <a:avLst/>
          </a:prstGeom>
          <a:solidFill>
            <a:srgbClr val="E3764F">
              <a:alpha val="15000"/>
            </a:srgbClr>
          </a:solidFill>
        </p:spPr>
        <p:txBody>
          <a:bodyPr wrap="square" rtlCol="0">
            <a:spAutoFit/>
          </a:bodyPr>
          <a:lstStyle/>
          <a:p>
            <a:endParaRPr lang="pl-PL" sz="1200" dirty="0"/>
          </a:p>
          <a:p>
            <a:endParaRPr lang="pl-PL" sz="1200" dirty="0"/>
          </a:p>
          <a:p>
            <a:endParaRPr lang="pl-PL" sz="1200" dirty="0"/>
          </a:p>
          <a:p>
            <a:endParaRPr lang="en-US" sz="1200" dirty="0"/>
          </a:p>
        </p:txBody>
      </p:sp>
      <p:grpSp>
        <p:nvGrpSpPr>
          <p:cNvPr id="8" name="Grupa 7">
            <a:extLst>
              <a:ext uri="{FF2B5EF4-FFF2-40B4-BE49-F238E27FC236}">
                <a16:creationId xmlns:a16="http://schemas.microsoft.com/office/drawing/2014/main" id="{EEA9020C-E4CD-4DEA-A028-1F2F2E21C25D}"/>
              </a:ext>
            </a:extLst>
          </p:cNvPr>
          <p:cNvGrpSpPr/>
          <p:nvPr userDrawn="1"/>
        </p:nvGrpSpPr>
        <p:grpSpPr>
          <a:xfrm>
            <a:off x="0" y="6145526"/>
            <a:ext cx="12192002" cy="720000"/>
            <a:chOff x="0" y="6145526"/>
            <a:chExt cx="12192002" cy="720000"/>
          </a:xfrm>
        </p:grpSpPr>
        <p:sp>
          <p:nvSpPr>
            <p:cNvPr id="9" name="TextBox 6">
              <a:extLst>
                <a:ext uri="{FF2B5EF4-FFF2-40B4-BE49-F238E27FC236}">
                  <a16:creationId xmlns:a16="http://schemas.microsoft.com/office/drawing/2014/main" id="{F99E1E56-1C2C-4210-A406-0E303FFF4B6D}"/>
                </a:ext>
              </a:extLst>
            </p:cNvPr>
            <p:cNvSpPr txBox="1"/>
            <p:nvPr/>
          </p:nvSpPr>
          <p:spPr>
            <a:xfrm>
              <a:off x="0" y="6145526"/>
              <a:ext cx="12192000" cy="720000"/>
            </a:xfrm>
            <a:prstGeom prst="rect">
              <a:avLst/>
            </a:prstGeom>
            <a:solidFill>
              <a:srgbClr val="E3764F">
                <a:alpha val="15000"/>
              </a:srgbClr>
            </a:solidFill>
          </p:spPr>
          <p:txBody>
            <a:bodyPr wrap="square" rtlCol="0">
              <a:spAutoFit/>
            </a:bodyPr>
            <a:lstStyle/>
            <a:p>
              <a:endParaRPr lang="pl-PL" sz="1200" dirty="0"/>
            </a:p>
            <a:p>
              <a:endParaRPr lang="pl-PL" sz="1200" dirty="0"/>
            </a:p>
            <a:p>
              <a:endParaRPr lang="pl-PL" sz="1200" dirty="0"/>
            </a:p>
            <a:p>
              <a:endParaRPr lang="en-US" sz="1200" dirty="0"/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92A15536-60A0-4DB7-B63B-796DB1D0381B}"/>
                </a:ext>
              </a:extLst>
            </p:cNvPr>
            <p:cNvSpPr txBox="1"/>
            <p:nvPr/>
          </p:nvSpPr>
          <p:spPr>
            <a:xfrm>
              <a:off x="6419462" y="6165508"/>
              <a:ext cx="577254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400" b="1" spc="300" dirty="0"/>
                <a:t>XI  KONFERENCJA NAUKOWO – TECHNICZNA</a:t>
              </a:r>
            </a:p>
            <a:p>
              <a:pPr algn="ctr"/>
              <a:r>
                <a:rPr lang="pl-PL" sz="1200" dirty="0"/>
                <a:t>„RENOWACJA BUDYNKÓW I MODERNIZACJA OBSZARÓW ZABUDOWANYCH” </a:t>
              </a:r>
            </a:p>
            <a:p>
              <a:pPr algn="ctr"/>
              <a:r>
                <a:rPr lang="pl-PL" sz="1200" dirty="0"/>
                <a:t>Zielona Góra, 9 – 11. 10. 2024 r. </a:t>
              </a:r>
            </a:p>
          </p:txBody>
        </p:sp>
        <p:pic>
          <p:nvPicPr>
            <p:cNvPr id="11" name="Obraz 10">
              <a:extLst>
                <a:ext uri="{FF2B5EF4-FFF2-40B4-BE49-F238E27FC236}">
                  <a16:creationId xmlns:a16="http://schemas.microsoft.com/office/drawing/2014/main" id="{6FBAEFCE-8FCC-42E0-8923-A9EDCB4BE9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6917" y="6268099"/>
              <a:ext cx="850169" cy="538001"/>
            </a:xfrm>
            <a:prstGeom prst="rect">
              <a:avLst/>
            </a:prstGeom>
          </p:spPr>
        </p:pic>
        <p:graphicFrame>
          <p:nvGraphicFramePr>
            <p:cNvPr id="12" name="Obiekt 11">
              <a:extLst>
                <a:ext uri="{FF2B5EF4-FFF2-40B4-BE49-F238E27FC236}">
                  <a16:creationId xmlns:a16="http://schemas.microsoft.com/office/drawing/2014/main" id="{B9DA60D1-47BA-4E46-B437-1352F66E3DD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5520665"/>
                </p:ext>
              </p:extLst>
            </p:nvPr>
          </p:nvGraphicFramePr>
          <p:xfrm>
            <a:off x="415170" y="6212891"/>
            <a:ext cx="756577" cy="5695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orelDRAW Home &amp; Students" r:id="rId3" imgW="848053" imgH="638006" progId="CorelDRAWHome.Graphic.18">
                    <p:embed/>
                  </p:oleObj>
                </mc:Choice>
                <mc:Fallback>
                  <p:oleObj name="CorelDRAW Home &amp; Students" r:id="rId3" imgW="848053" imgH="638006" progId="CorelDRAWHome.Graphic.18">
                    <p:embed/>
                    <p:pic>
                      <p:nvPicPr>
                        <p:cNvPr id="27" name="Obiekt 26">
                          <a:extLst>
                            <a:ext uri="{FF2B5EF4-FFF2-40B4-BE49-F238E27FC236}">
                              <a16:creationId xmlns:a16="http://schemas.microsoft.com/office/drawing/2014/main" id="{F7B7CF79-6A6C-4451-9EA8-B5F5ABCC173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15170" y="6212891"/>
                          <a:ext cx="756577" cy="56955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3" name="Obraz 12">
              <a:extLst>
                <a:ext uri="{FF2B5EF4-FFF2-40B4-BE49-F238E27FC236}">
                  <a16:creationId xmlns:a16="http://schemas.microsoft.com/office/drawing/2014/main" id="{EBD2D4F0-D652-4137-902C-88D6088A42E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500011" y="6212891"/>
              <a:ext cx="1043759" cy="604105"/>
            </a:xfrm>
            <a:prstGeom prst="rect">
              <a:avLst/>
            </a:prstGeom>
          </p:spPr>
        </p:pic>
        <p:pic>
          <p:nvPicPr>
            <p:cNvPr id="14" name="Obraz 13" descr="Lubuska Okregowa Izba Inżynierów Budownictwa">
              <a:extLst>
                <a:ext uri="{FF2B5EF4-FFF2-40B4-BE49-F238E27FC236}">
                  <a16:creationId xmlns:a16="http://schemas.microsoft.com/office/drawing/2014/main" id="{C72FFF0E-0B17-48AD-89D6-1455D4F61D00}"/>
                </a:ext>
              </a:extLst>
            </p:cNvPr>
            <p:cNvPicPr/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r="51709" b="-7570"/>
            <a:stretch/>
          </p:blipFill>
          <p:spPr bwMode="auto">
            <a:xfrm>
              <a:off x="2801263" y="6268099"/>
              <a:ext cx="1174750" cy="51435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49547682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A265E88-98BD-48E2-82B6-58356310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DC2257D-2CD7-400A-8677-4E53DEA73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4F088E2-77AB-4EB0-8ED9-A8B430A81C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337AB-E1F4-41F5-AC3E-5CDAF3D15C36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E82B802-227D-461E-BB47-45B1B4A4B4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E800A83-D9F5-48F6-805B-ADB284603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40182-D5F6-4E8E-AC14-0842B28D35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1194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72559F94-E965-4368-9CF1-636923ECF733}"/>
              </a:ext>
            </a:extLst>
          </p:cNvPr>
          <p:cNvSpPr txBox="1"/>
          <p:nvPr/>
        </p:nvSpPr>
        <p:spPr>
          <a:xfrm>
            <a:off x="563732" y="166910"/>
            <a:ext cx="4873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C00000"/>
                </a:solidFill>
              </a:rPr>
              <a:t>Tytuł artykułu </a:t>
            </a:r>
            <a:r>
              <a:rPr lang="pl-PL" dirty="0">
                <a:solidFill>
                  <a:srgbClr val="C00000"/>
                </a:solidFill>
              </a:rPr>
              <a:t>(min 18 p.)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E7EA21CE-8948-44B2-81F3-F70438A28CE3}"/>
              </a:ext>
            </a:extLst>
          </p:cNvPr>
          <p:cNvSpPr txBox="1"/>
          <p:nvPr/>
        </p:nvSpPr>
        <p:spPr>
          <a:xfrm>
            <a:off x="8424909" y="163354"/>
            <a:ext cx="3266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rgbClr val="C00000"/>
                </a:solidFill>
              </a:rPr>
              <a:t>Autorzy / E-mail (min 16 p.)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86BD7B05-36B5-4577-8615-66747164C11F}"/>
              </a:ext>
            </a:extLst>
          </p:cNvPr>
          <p:cNvSpPr txBox="1"/>
          <p:nvPr/>
        </p:nvSpPr>
        <p:spPr>
          <a:xfrm>
            <a:off x="6248400" y="71021"/>
            <a:ext cx="1012055" cy="55399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000" dirty="0"/>
              <a:t>Logo </a:t>
            </a:r>
          </a:p>
          <a:p>
            <a:pPr algn="ctr"/>
            <a:r>
              <a:rPr lang="pl-PL" sz="1000" dirty="0"/>
              <a:t>jednostki macierzystej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9DEC3A71-7DF7-41BE-B1A4-0080A1D793D4}"/>
              </a:ext>
            </a:extLst>
          </p:cNvPr>
          <p:cNvSpPr txBox="1"/>
          <p:nvPr/>
        </p:nvSpPr>
        <p:spPr>
          <a:xfrm>
            <a:off x="275337" y="911390"/>
            <a:ext cx="54506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C00000"/>
                </a:solidFill>
              </a:rPr>
              <a:t>1. Wprowadzenie (min16p.)</a:t>
            </a:r>
          </a:p>
          <a:p>
            <a:pPr algn="just"/>
            <a:r>
              <a:rPr lang="pl-PL" sz="1400" dirty="0"/>
              <a:t>Rozmiar czcionki tekstu - min 14 p. </a:t>
            </a:r>
          </a:p>
          <a:p>
            <a:pPr algn="just"/>
            <a:r>
              <a:rPr lang="pl-PL" sz="1400" dirty="0"/>
              <a:t>Układ tekstu na slajdzie, tabel, zdjęć, rysunków wg projektu autorów. </a:t>
            </a:r>
            <a:endParaRPr lang="pl-PL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492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zablon RENOWACJE_slajd_1" id="{29B99E2F-F6EB-4D0F-B3F8-2A9446FD52C4}" vid="{CC261A12-5CDF-4143-9EC5-8599AF5D582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Szablon RENOWACJE_slajd_1</Template>
  <TotalTime>35</TotalTime>
  <Words>46</Words>
  <Application>Microsoft Office PowerPoint</Application>
  <PresentationFormat>Panoramiczny</PresentationFormat>
  <Paragraphs>7</Paragraphs>
  <Slides>1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CorelDRAW Home &amp; Students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Oem</dc:creator>
  <cp:lastModifiedBy>Ewa Wojnicka</cp:lastModifiedBy>
  <cp:revision>11</cp:revision>
  <dcterms:created xsi:type="dcterms:W3CDTF">2024-09-27T07:26:56Z</dcterms:created>
  <dcterms:modified xsi:type="dcterms:W3CDTF">2024-09-29T13:08:13Z</dcterms:modified>
</cp:coreProperties>
</file>